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20" d="100"/>
          <a:sy n="120" d="100"/>
        </p:scale>
        <p:origin x="-370" y="-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A3411C6-3760-4049-A39A-EF9CE52C47BA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</dgm:pt>
    <dgm:pt modelId="{A1582390-F186-48CE-B24F-879426C2A0F0}">
      <dgm:prSet phldrT="[Text]" phldr="1" custT="1"/>
      <dgm:spPr/>
      <dgm:t>
        <a:bodyPr/>
        <a:lstStyle/>
        <a:p>
          <a:endParaRPr lang="en-AU" sz="1200" dirty="0"/>
        </a:p>
      </dgm:t>
    </dgm:pt>
    <dgm:pt modelId="{B6E1A8B0-D784-45A7-9728-792079A35BE2}" type="sibTrans" cxnId="{95CEF504-F394-4EC8-A8BD-380B7E7AE84D}">
      <dgm:prSet/>
      <dgm:spPr/>
      <dgm:t>
        <a:bodyPr/>
        <a:lstStyle/>
        <a:p>
          <a:endParaRPr lang="en-AU"/>
        </a:p>
      </dgm:t>
    </dgm:pt>
    <dgm:pt modelId="{765A8659-016E-4584-AE19-8B6AA1AC4005}" type="parTrans" cxnId="{95CEF504-F394-4EC8-A8BD-380B7E7AE84D}">
      <dgm:prSet/>
      <dgm:spPr/>
      <dgm:t>
        <a:bodyPr/>
        <a:lstStyle/>
        <a:p>
          <a:endParaRPr lang="en-AU"/>
        </a:p>
      </dgm:t>
    </dgm:pt>
    <dgm:pt modelId="{FA239D1B-29A4-48EE-B8C3-2A53832C10E7}">
      <dgm:prSet phldrT="[Text]" phldr="1" custT="1"/>
      <dgm:spPr/>
      <dgm:t>
        <a:bodyPr/>
        <a:lstStyle/>
        <a:p>
          <a:endParaRPr lang="en-AU" sz="1200" dirty="0"/>
        </a:p>
      </dgm:t>
    </dgm:pt>
    <dgm:pt modelId="{4A50FE8C-7F2E-4426-B3BD-230F6609499E}" type="sibTrans" cxnId="{4D0B8CD3-4540-43E5-9953-CADC49A0EC82}">
      <dgm:prSet/>
      <dgm:spPr/>
      <dgm:t>
        <a:bodyPr/>
        <a:lstStyle/>
        <a:p>
          <a:endParaRPr lang="en-AU"/>
        </a:p>
      </dgm:t>
    </dgm:pt>
    <dgm:pt modelId="{06F30692-5FA6-4B7C-A921-1012622B5B31}" type="parTrans" cxnId="{4D0B8CD3-4540-43E5-9953-CADC49A0EC82}">
      <dgm:prSet/>
      <dgm:spPr/>
      <dgm:t>
        <a:bodyPr/>
        <a:lstStyle/>
        <a:p>
          <a:endParaRPr lang="en-AU"/>
        </a:p>
      </dgm:t>
    </dgm:pt>
    <dgm:pt modelId="{C4A8DB0F-BD09-4872-AB54-5C17B5C766AD}" type="pres">
      <dgm:prSet presAssocID="{EA3411C6-3760-4049-A39A-EF9CE52C47BA}" presName="compositeShape" presStyleCnt="0">
        <dgm:presLayoutVars>
          <dgm:chMax val="7"/>
          <dgm:dir/>
          <dgm:resizeHandles val="exact"/>
        </dgm:presLayoutVars>
      </dgm:prSet>
      <dgm:spPr/>
    </dgm:pt>
    <dgm:pt modelId="{7C844DAD-46D8-42C1-B139-4940F4B92794}" type="pres">
      <dgm:prSet presAssocID="{A1582390-F186-48CE-B24F-879426C2A0F0}" presName="circ1" presStyleLbl="vennNode1" presStyleIdx="0" presStyleCnt="2" custScaleX="131834" custScaleY="135134" custLinFactNeighborX="12176" custLinFactNeighborY="0"/>
      <dgm:spPr/>
      <dgm:t>
        <a:bodyPr/>
        <a:lstStyle/>
        <a:p>
          <a:endParaRPr lang="en-AU"/>
        </a:p>
      </dgm:t>
    </dgm:pt>
    <dgm:pt modelId="{AE435511-501E-447F-A8DA-567E02A81C3D}" type="pres">
      <dgm:prSet presAssocID="{A1582390-F186-48CE-B24F-879426C2A0F0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AU"/>
        </a:p>
      </dgm:t>
    </dgm:pt>
    <dgm:pt modelId="{A2218639-3A4F-4584-BAB6-6B0CD6DCB81B}" type="pres">
      <dgm:prSet presAssocID="{FA239D1B-29A4-48EE-B8C3-2A53832C10E7}" presName="circ2" presStyleLbl="vennNode1" presStyleIdx="1" presStyleCnt="2" custScaleX="130057" custScaleY="135134" custLinFactNeighborX="-11419" custLinFactNeighborY="0"/>
      <dgm:spPr/>
      <dgm:t>
        <a:bodyPr/>
        <a:lstStyle/>
        <a:p>
          <a:endParaRPr lang="en-AU"/>
        </a:p>
      </dgm:t>
    </dgm:pt>
    <dgm:pt modelId="{4D27CAD6-0F0D-42BC-964F-DD62791D87A9}" type="pres">
      <dgm:prSet presAssocID="{FA239D1B-29A4-48EE-B8C3-2A53832C10E7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AU"/>
        </a:p>
      </dgm:t>
    </dgm:pt>
  </dgm:ptLst>
  <dgm:cxnLst>
    <dgm:cxn modelId="{2FCAE4BD-BEB8-48C5-83A5-FAF86745D4E8}" type="presOf" srcId="{FA239D1B-29A4-48EE-B8C3-2A53832C10E7}" destId="{A2218639-3A4F-4584-BAB6-6B0CD6DCB81B}" srcOrd="0" destOrd="0" presId="urn:microsoft.com/office/officeart/2005/8/layout/venn1"/>
    <dgm:cxn modelId="{713894E2-03BE-4CC6-B2F4-191AFB020E87}" type="presOf" srcId="{FA239D1B-29A4-48EE-B8C3-2A53832C10E7}" destId="{4D27CAD6-0F0D-42BC-964F-DD62791D87A9}" srcOrd="1" destOrd="0" presId="urn:microsoft.com/office/officeart/2005/8/layout/venn1"/>
    <dgm:cxn modelId="{D03CABAF-66B9-4EF4-9894-ABCDA6125622}" type="presOf" srcId="{A1582390-F186-48CE-B24F-879426C2A0F0}" destId="{7C844DAD-46D8-42C1-B139-4940F4B92794}" srcOrd="0" destOrd="0" presId="urn:microsoft.com/office/officeart/2005/8/layout/venn1"/>
    <dgm:cxn modelId="{F6D814BE-CE06-4557-99A2-BDB8B98B3C36}" type="presOf" srcId="{A1582390-F186-48CE-B24F-879426C2A0F0}" destId="{AE435511-501E-447F-A8DA-567E02A81C3D}" srcOrd="1" destOrd="0" presId="urn:microsoft.com/office/officeart/2005/8/layout/venn1"/>
    <dgm:cxn modelId="{4D0B8CD3-4540-43E5-9953-CADC49A0EC82}" srcId="{EA3411C6-3760-4049-A39A-EF9CE52C47BA}" destId="{FA239D1B-29A4-48EE-B8C3-2A53832C10E7}" srcOrd="1" destOrd="0" parTransId="{06F30692-5FA6-4B7C-A921-1012622B5B31}" sibTransId="{4A50FE8C-7F2E-4426-B3BD-230F6609499E}"/>
    <dgm:cxn modelId="{DDCD20C1-A57D-4C76-BCD0-37C1624AB398}" type="presOf" srcId="{EA3411C6-3760-4049-A39A-EF9CE52C47BA}" destId="{C4A8DB0F-BD09-4872-AB54-5C17B5C766AD}" srcOrd="0" destOrd="0" presId="urn:microsoft.com/office/officeart/2005/8/layout/venn1"/>
    <dgm:cxn modelId="{95CEF504-F394-4EC8-A8BD-380B7E7AE84D}" srcId="{EA3411C6-3760-4049-A39A-EF9CE52C47BA}" destId="{A1582390-F186-48CE-B24F-879426C2A0F0}" srcOrd="0" destOrd="0" parTransId="{765A8659-016E-4584-AE19-8B6AA1AC4005}" sibTransId="{B6E1A8B0-D784-45A7-9728-792079A35BE2}"/>
    <dgm:cxn modelId="{37E00408-8F59-4CDC-ACDA-1A03349203BB}" type="presParOf" srcId="{C4A8DB0F-BD09-4872-AB54-5C17B5C766AD}" destId="{7C844DAD-46D8-42C1-B139-4940F4B92794}" srcOrd="0" destOrd="0" presId="urn:microsoft.com/office/officeart/2005/8/layout/venn1"/>
    <dgm:cxn modelId="{8EEDA4A3-38A0-4088-BC66-F56FD05CEAA5}" type="presParOf" srcId="{C4A8DB0F-BD09-4872-AB54-5C17B5C766AD}" destId="{AE435511-501E-447F-A8DA-567E02A81C3D}" srcOrd="1" destOrd="0" presId="urn:microsoft.com/office/officeart/2005/8/layout/venn1"/>
    <dgm:cxn modelId="{955AD30E-F056-4C60-BB64-3BB7EE4DDE6D}" type="presParOf" srcId="{C4A8DB0F-BD09-4872-AB54-5C17B5C766AD}" destId="{A2218639-3A4F-4584-BAB6-6B0CD6DCB81B}" srcOrd="2" destOrd="0" presId="urn:microsoft.com/office/officeart/2005/8/layout/venn1"/>
    <dgm:cxn modelId="{B4071916-17D4-4165-9D8B-D2ED7A384E4F}" type="presParOf" srcId="{C4A8DB0F-BD09-4872-AB54-5C17B5C766AD}" destId="{4D27CAD6-0F0D-42BC-964F-DD62791D87A9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C844DAD-46D8-42C1-B139-4940F4B92794}">
      <dsp:nvSpPr>
        <dsp:cNvPr id="0" name=""/>
        <dsp:cNvSpPr/>
      </dsp:nvSpPr>
      <dsp:spPr>
        <a:xfrm>
          <a:off x="38432" y="6"/>
          <a:ext cx="6690513" cy="6857986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AU" sz="1200" kern="1200" dirty="0"/>
        </a:p>
      </dsp:txBody>
      <dsp:txXfrm>
        <a:off x="972693" y="808710"/>
        <a:ext cx="3857593" cy="5240578"/>
      </dsp:txXfrm>
    </dsp:sp>
    <dsp:sp modelId="{A2218639-3A4F-4584-BAB6-6B0CD6DCB81B}">
      <dsp:nvSpPr>
        <dsp:cNvPr id="0" name=""/>
        <dsp:cNvSpPr/>
      </dsp:nvSpPr>
      <dsp:spPr>
        <a:xfrm>
          <a:off x="2543712" y="6"/>
          <a:ext cx="6600331" cy="6857986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AU" sz="1200" kern="1200" dirty="0"/>
        </a:p>
      </dsp:txBody>
      <dsp:txXfrm>
        <a:off x="4416779" y="808710"/>
        <a:ext cx="3805596" cy="524057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3349179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623366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238941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641201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197702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053507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8746666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559115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116908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507282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7063300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85A224-8F31-42F3-A0F0-1A4C4F3DC8CD}" type="datetimeFigureOut">
              <a:rPr lang="en-AU" smtClean="0"/>
              <a:t>15/07/2014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7225A3-DACD-42BC-B8BB-2AE58406E6DB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0061090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888557659"/>
              </p:ext>
            </p:extLst>
          </p:nvPr>
        </p:nvGraphicFramePr>
        <p:xfrm>
          <a:off x="-60" y="0"/>
          <a:ext cx="9144059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4067944" y="487705"/>
            <a:ext cx="8935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 smtClean="0"/>
              <a:t>In common</a:t>
            </a:r>
            <a:endParaRPr lang="en-AU" sz="1200" dirty="0"/>
          </a:p>
        </p:txBody>
      </p:sp>
      <p:sp>
        <p:nvSpPr>
          <p:cNvPr id="8" name="TextBox 7"/>
          <p:cNvSpPr txBox="1"/>
          <p:nvPr/>
        </p:nvSpPr>
        <p:spPr>
          <a:xfrm>
            <a:off x="2267744" y="199673"/>
            <a:ext cx="4768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 smtClean="0"/>
              <a:t>Aves</a:t>
            </a:r>
            <a:endParaRPr lang="en-AU" sz="1200" dirty="0"/>
          </a:p>
        </p:txBody>
      </p:sp>
      <p:sp>
        <p:nvSpPr>
          <p:cNvPr id="9" name="TextBox 8"/>
          <p:cNvSpPr txBox="1"/>
          <p:nvPr/>
        </p:nvSpPr>
        <p:spPr>
          <a:xfrm>
            <a:off x="5724127" y="170378"/>
            <a:ext cx="8066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/>
              <a:t>M</a:t>
            </a:r>
            <a:r>
              <a:rPr lang="en-AU" sz="1200" dirty="0" smtClean="0"/>
              <a:t>ammals</a:t>
            </a:r>
            <a:endParaRPr lang="en-AU" sz="1200" dirty="0"/>
          </a:p>
        </p:txBody>
      </p:sp>
      <p:sp>
        <p:nvSpPr>
          <p:cNvPr id="10" name="TextBox 9"/>
          <p:cNvSpPr txBox="1"/>
          <p:nvPr/>
        </p:nvSpPr>
        <p:spPr>
          <a:xfrm>
            <a:off x="3779912" y="980728"/>
            <a:ext cx="2360198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 smtClean="0"/>
              <a:t>Warm blooded </a:t>
            </a:r>
          </a:p>
          <a:p>
            <a:r>
              <a:rPr lang="en-AU" sz="1200" dirty="0" smtClean="0"/>
              <a:t>Vertebrate</a:t>
            </a:r>
          </a:p>
          <a:p>
            <a:r>
              <a:rPr lang="en-AU" sz="1200" dirty="0" smtClean="0"/>
              <a:t>Skeleton </a:t>
            </a:r>
          </a:p>
          <a:p>
            <a:r>
              <a:rPr lang="en-AU" sz="1200" dirty="0" smtClean="0"/>
              <a:t>Circulatory system</a:t>
            </a:r>
          </a:p>
          <a:p>
            <a:r>
              <a:rPr lang="en-AU" sz="1200" dirty="0" smtClean="0"/>
              <a:t>Four chambered heart</a:t>
            </a:r>
          </a:p>
          <a:p>
            <a:r>
              <a:rPr lang="en-AU" sz="1200" dirty="0" smtClean="0"/>
              <a:t>Respiratory system</a:t>
            </a:r>
          </a:p>
          <a:p>
            <a:r>
              <a:rPr lang="en-AU" sz="1200" dirty="0" smtClean="0"/>
              <a:t>Brain </a:t>
            </a:r>
          </a:p>
          <a:p>
            <a:r>
              <a:rPr lang="en-AU" sz="1200" dirty="0" smtClean="0"/>
              <a:t>Communicate through vocalisation</a:t>
            </a:r>
          </a:p>
          <a:p>
            <a:r>
              <a:rPr lang="en-AU" sz="1200" dirty="0" smtClean="0"/>
              <a:t>Swim </a:t>
            </a:r>
          </a:p>
          <a:p>
            <a:endParaRPr lang="en-AU" sz="1200" dirty="0"/>
          </a:p>
          <a:p>
            <a:r>
              <a:rPr lang="en-AU" sz="1200" u="sng" dirty="0" smtClean="0"/>
              <a:t>In some cases only</a:t>
            </a:r>
          </a:p>
          <a:p>
            <a:r>
              <a:rPr lang="en-AU" sz="1200" dirty="0" smtClean="0"/>
              <a:t>migrate</a:t>
            </a:r>
          </a:p>
          <a:p>
            <a:r>
              <a:rPr lang="en-AU" sz="1200" dirty="0" smtClean="0"/>
              <a:t>Have monogamous relationships</a:t>
            </a:r>
            <a:endParaRPr lang="en-AU" sz="1200" dirty="0"/>
          </a:p>
          <a:p>
            <a:r>
              <a:rPr lang="en-AU" sz="1200" dirty="0" smtClean="0"/>
              <a:t>Live in family groups</a:t>
            </a:r>
          </a:p>
          <a:p>
            <a:r>
              <a:rPr lang="en-AU" sz="1200" dirty="0" smtClean="0"/>
              <a:t>Young cared for by parents</a:t>
            </a:r>
          </a:p>
          <a:p>
            <a:r>
              <a:rPr lang="en-AU" sz="1200" dirty="0" smtClean="0"/>
              <a:t>Make and use tools</a:t>
            </a:r>
          </a:p>
          <a:p>
            <a:r>
              <a:rPr lang="en-AU" sz="1200" dirty="0" smtClean="0"/>
              <a:t>Nest (burrow)</a:t>
            </a:r>
          </a:p>
          <a:p>
            <a:r>
              <a:rPr lang="en-AU" sz="1200" dirty="0" smtClean="0"/>
              <a:t>Social and work co-operatively</a:t>
            </a:r>
          </a:p>
          <a:p>
            <a:endParaRPr lang="en-AU" sz="1200" dirty="0" smtClean="0"/>
          </a:p>
          <a:p>
            <a:r>
              <a:rPr lang="en-AU" sz="1200" dirty="0" smtClean="0"/>
              <a:t>*MONOTREMES ONLY</a:t>
            </a:r>
          </a:p>
          <a:p>
            <a:r>
              <a:rPr lang="en-AU" sz="1200" dirty="0" smtClean="0"/>
              <a:t>Lay eggs</a:t>
            </a:r>
          </a:p>
          <a:p>
            <a:r>
              <a:rPr lang="en-AU" sz="1200" dirty="0" smtClean="0"/>
              <a:t>Give milk</a:t>
            </a:r>
          </a:p>
          <a:p>
            <a:r>
              <a:rPr lang="en-AU" sz="1200" dirty="0" smtClean="0"/>
              <a:t>Beak(platypus)</a:t>
            </a:r>
          </a:p>
          <a:p>
            <a:endParaRPr lang="en-AU" sz="1200" dirty="0"/>
          </a:p>
        </p:txBody>
      </p:sp>
      <p:sp>
        <p:nvSpPr>
          <p:cNvPr id="11" name="TextBox 10"/>
          <p:cNvSpPr txBox="1"/>
          <p:nvPr/>
        </p:nvSpPr>
        <p:spPr>
          <a:xfrm>
            <a:off x="1403648" y="764704"/>
            <a:ext cx="161422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 smtClean="0"/>
              <a:t>Feathered </a:t>
            </a:r>
          </a:p>
          <a:p>
            <a:r>
              <a:rPr lang="en-AU" sz="1200" dirty="0" smtClean="0"/>
              <a:t>Winged </a:t>
            </a:r>
          </a:p>
          <a:p>
            <a:r>
              <a:rPr lang="en-AU" sz="1200" dirty="0" smtClean="0"/>
              <a:t>Two legged </a:t>
            </a:r>
          </a:p>
          <a:p>
            <a:r>
              <a:rPr lang="en-AU" sz="1200" dirty="0" smtClean="0"/>
              <a:t>Lays eggs</a:t>
            </a:r>
          </a:p>
          <a:p>
            <a:r>
              <a:rPr lang="en-AU" sz="1200" dirty="0" smtClean="0"/>
              <a:t>Fly (in most cases)</a:t>
            </a:r>
            <a:endParaRPr lang="en-AU" sz="1200" dirty="0"/>
          </a:p>
        </p:txBody>
      </p:sp>
      <p:sp>
        <p:nvSpPr>
          <p:cNvPr id="12" name="TextBox 11"/>
          <p:cNvSpPr txBox="1"/>
          <p:nvPr/>
        </p:nvSpPr>
        <p:spPr>
          <a:xfrm>
            <a:off x="6084168" y="842228"/>
            <a:ext cx="2966068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 smtClean="0"/>
              <a:t>Have middle ear bones</a:t>
            </a:r>
          </a:p>
          <a:p>
            <a:r>
              <a:rPr lang="en-AU" sz="1200" dirty="0" smtClean="0"/>
              <a:t>Neocortex (area of the brain)</a:t>
            </a:r>
          </a:p>
          <a:p>
            <a:r>
              <a:rPr lang="en-AU" sz="1200" dirty="0" smtClean="0"/>
              <a:t>Have fur or hair on their body</a:t>
            </a:r>
          </a:p>
          <a:p>
            <a:r>
              <a:rPr lang="en-AU" sz="1200" dirty="0" smtClean="0"/>
              <a:t>Feed their young on milk</a:t>
            </a:r>
          </a:p>
          <a:p>
            <a:r>
              <a:rPr lang="en-AU" sz="1200" dirty="0" smtClean="0"/>
              <a:t>Young are born alive</a:t>
            </a:r>
          </a:p>
          <a:p>
            <a:endParaRPr lang="en-AU" sz="1200" dirty="0" smtClean="0"/>
          </a:p>
          <a:p>
            <a:endParaRPr lang="en-AU" sz="1200" dirty="0"/>
          </a:p>
          <a:p>
            <a:endParaRPr lang="en-AU" sz="1200" dirty="0"/>
          </a:p>
          <a:p>
            <a:endParaRPr lang="en-AU" sz="1200" dirty="0" smtClean="0"/>
          </a:p>
          <a:p>
            <a:endParaRPr lang="en-AU" sz="1200" dirty="0"/>
          </a:p>
          <a:p>
            <a:endParaRPr lang="en-AU" sz="1200" dirty="0" smtClean="0"/>
          </a:p>
          <a:p>
            <a:endParaRPr lang="en-AU" sz="1200" dirty="0"/>
          </a:p>
          <a:p>
            <a:endParaRPr lang="en-AU" sz="1200" dirty="0" smtClean="0"/>
          </a:p>
          <a:p>
            <a:endParaRPr lang="en-AU" sz="1200" dirty="0"/>
          </a:p>
          <a:p>
            <a:endParaRPr lang="en-AU" sz="1200" dirty="0" smtClean="0"/>
          </a:p>
          <a:p>
            <a:endParaRPr lang="en-AU" sz="1200" dirty="0"/>
          </a:p>
          <a:p>
            <a:endParaRPr lang="en-AU" sz="1200" dirty="0" smtClean="0"/>
          </a:p>
          <a:p>
            <a:endParaRPr lang="en-AU" sz="1200" dirty="0"/>
          </a:p>
          <a:p>
            <a:endParaRPr lang="en-AU" sz="1200" dirty="0" smtClean="0"/>
          </a:p>
          <a:p>
            <a:endParaRPr lang="en-AU" sz="1200" dirty="0"/>
          </a:p>
          <a:p>
            <a:r>
              <a:rPr lang="en-AU" sz="1200" dirty="0" smtClean="0"/>
              <a:t>                     *</a:t>
            </a:r>
            <a:r>
              <a:rPr lang="en-AU" sz="1200" dirty="0" err="1" smtClean="0"/>
              <a:t>Monotremes</a:t>
            </a:r>
            <a:r>
              <a:rPr lang="en-AU" sz="1200" dirty="0" smtClean="0"/>
              <a:t> </a:t>
            </a:r>
          </a:p>
          <a:p>
            <a:r>
              <a:rPr lang="en-AU" sz="1200" dirty="0" smtClean="0"/>
              <a:t>        There are four species of </a:t>
            </a:r>
            <a:r>
              <a:rPr lang="en-AU" sz="1200" dirty="0" err="1" smtClean="0"/>
              <a:t>monotreme</a:t>
            </a:r>
            <a:endParaRPr lang="en-AU" sz="1200" dirty="0" smtClean="0"/>
          </a:p>
          <a:p>
            <a:r>
              <a:rPr lang="en-AU" sz="1200" dirty="0" smtClean="0"/>
              <a:t>One platypus and four species of echidna      </a:t>
            </a:r>
          </a:p>
          <a:p>
            <a:endParaRPr lang="en-AU" sz="1200" dirty="0"/>
          </a:p>
        </p:txBody>
      </p:sp>
    </p:spTree>
    <p:extLst>
      <p:ext uri="{BB962C8B-B14F-4D97-AF65-F5344CB8AC3E}">
        <p14:creationId xmlns:p14="http://schemas.microsoft.com/office/powerpoint/2010/main" val="22388039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</TotalTime>
  <Words>114</Words>
  <Application>Microsoft Office PowerPoint</Application>
  <PresentationFormat>On-screen Show (4:3)</PresentationFormat>
  <Paragraphs>54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HP-User</dc:creator>
  <cp:lastModifiedBy>HP-User</cp:lastModifiedBy>
  <cp:revision>6</cp:revision>
  <dcterms:created xsi:type="dcterms:W3CDTF">2014-07-15T01:28:06Z</dcterms:created>
  <dcterms:modified xsi:type="dcterms:W3CDTF">2014-07-15T02:37:57Z</dcterms:modified>
</cp:coreProperties>
</file>

<file path=docProps/thumbnail.jpeg>
</file>